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65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3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=""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=""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7D5178-489B-4D3E-826C-8FCA743DE770}" type="datetime1">
              <a:rPr lang="hr-HR" smtClean="0"/>
              <a:t>28.5.2020.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1EEDD5-812F-409D-9FC8-4218A3876D87}" type="datetime1">
              <a:rPr lang="hr-HR" noProof="0" smtClean="0"/>
              <a:t>28.5.2020.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00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435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za sliku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r-HR" noProof="0"/>
              <a:t>Ovdje umetnite ili povucite i ispustite fotografiju</a:t>
            </a:r>
          </a:p>
        </p:txBody>
      </p:sp>
      <p:sp>
        <p:nvSpPr>
          <p:cNvPr id="7" name="Prostoručno: Oblik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8" name="Prostoručno: Oblik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podnaslov</a:t>
            </a:r>
          </a:p>
        </p:txBody>
      </p:sp>
      <p:sp>
        <p:nvSpPr>
          <p:cNvPr id="4" name="Naslov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r-HR" sz="1200" b="1" noProof="0">
              <a:solidFill>
                <a:schemeClr val="accent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hr-HR" noProof="0"/>
              <a:t>Kliknite da biste uredili naslov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2" name="Rezervirano mjesto za tekst 4">
            <a:extLst>
              <a:ext uri="{FF2B5EF4-FFF2-40B4-BE49-F238E27FC236}">
                <a16:creationId xmlns=""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hr-HR" noProof="0"/>
              <a:t>Uređivanje stilova teksta matrice</a:t>
            </a:r>
          </a:p>
        </p:txBody>
      </p:sp>
      <p:sp>
        <p:nvSpPr>
          <p:cNvPr id="16" name="Rezervirano mjesto za sadržaj 5">
            <a:extLst>
              <a:ext uri="{FF2B5EF4-FFF2-40B4-BE49-F238E27FC236}">
                <a16:creationId xmlns=""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7" name="Rezervirano mjesto za tekst 2">
            <a:extLst>
              <a:ext uri="{FF2B5EF4-FFF2-40B4-BE49-F238E27FC236}">
                <a16:creationId xmlns=""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hr-HR" noProof="0"/>
              <a:t>Uređivanje stilova teksta matrice</a:t>
            </a:r>
          </a:p>
        </p:txBody>
      </p:sp>
      <p:sp>
        <p:nvSpPr>
          <p:cNvPr id="18" name="Rezervirano mjesto za sadržaj 3">
            <a:extLst>
              <a:ext uri="{FF2B5EF4-FFF2-40B4-BE49-F238E27FC236}">
                <a16:creationId xmlns=""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>
            <a:extLst>
              <a:ext uri="{FF2B5EF4-FFF2-40B4-BE49-F238E27FC236}">
                <a16:creationId xmlns=""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6" name="Naslov 5">
            <a:extLst>
              <a:ext uri="{FF2B5EF4-FFF2-40B4-BE49-F238E27FC236}">
                <a16:creationId xmlns=""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jevi stupac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Desni stupac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Naslov 4">
            <a:extLst>
              <a:ext uri="{FF2B5EF4-FFF2-40B4-BE49-F238E27FC236}">
                <a16:creationId xmlns=""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=""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=""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8" name="Naslov 1">
            <a:extLst>
              <a:ext uri="{FF2B5EF4-FFF2-40B4-BE49-F238E27FC236}">
                <a16:creationId xmlns=""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9" name="Rezervirano mjesto za tekst 3">
            <a:extLst>
              <a:ext uri="{FF2B5EF4-FFF2-40B4-BE49-F238E27FC236}">
                <a16:creationId xmlns=""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15" name="Rezervirano mjesto za sadržaj 2">
            <a:extLst>
              <a:ext uri="{FF2B5EF4-FFF2-40B4-BE49-F238E27FC236}">
                <a16:creationId xmlns=""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za sliku 2">
            <a:extLst>
              <a:ext uri="{FF2B5EF4-FFF2-40B4-BE49-F238E27FC236}">
                <a16:creationId xmlns=""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hr-HR" noProof="0"/>
              <a:t>Kliknite ikonu da biste dodali  sliku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6" name="Naslov 1">
            <a:extLst>
              <a:ext uri="{FF2B5EF4-FFF2-40B4-BE49-F238E27FC236}">
                <a16:creationId xmlns=""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7" name="Rezervirano mjesto za tekst 3">
            <a:extLst>
              <a:ext uri="{FF2B5EF4-FFF2-40B4-BE49-F238E27FC236}">
                <a16:creationId xmlns=""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=""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=""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podnožje 1">
            <a:extLst>
              <a:ext uri="{FF2B5EF4-FFF2-40B4-BE49-F238E27FC236}">
                <a16:creationId xmlns=""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3" name="Rezervirano mjesto za broj slajda 2">
            <a:extLst>
              <a:ext uri="{FF2B5EF4-FFF2-40B4-BE49-F238E27FC236}">
                <a16:creationId xmlns=""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jel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r-HR" sz="1200" b="1" noProof="0">
              <a:solidFill>
                <a:schemeClr val="accent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hr-HR" noProof="0"/>
              <a:t>Kliknite da biste uredili stil podnaslova matrice</a:t>
            </a:r>
          </a:p>
        </p:txBody>
      </p:sp>
      <p:sp>
        <p:nvSpPr>
          <p:cNvPr id="9" name="Rezervirano mjesto za sliku 9">
            <a:extLst>
              <a:ext uri="{FF2B5EF4-FFF2-40B4-BE49-F238E27FC236}">
                <a16:creationId xmlns=""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r-HR" noProof="0"/>
              <a:t>Ovdje umetnite ili povucite i ispustite fotografiju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hr-HR" noProof="0"/>
              <a:t>Kliknite da biste uredili naslov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tek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jevi stupac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7" name="Naslov 6">
            <a:extLst>
              <a:ext uri="{FF2B5EF4-FFF2-40B4-BE49-F238E27FC236}">
                <a16:creationId xmlns=""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1" name="Podnaslov">
            <a:extLst>
              <a:ext uri="{FF2B5EF4-FFF2-40B4-BE49-F238E27FC236}">
                <a16:creationId xmlns=""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12" name="Rezervirano mjesto za sliku 9">
            <a:extLst>
              <a:ext uri="{FF2B5EF4-FFF2-40B4-BE49-F238E27FC236}">
                <a16:creationId xmlns=""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r-HR" noProof="0"/>
              <a:t>Ovdje umetnite ili povucite i ispustite fotografiju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tek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jevi stupac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7" name="Naslov 6">
            <a:extLst>
              <a:ext uri="{FF2B5EF4-FFF2-40B4-BE49-F238E27FC236}">
                <a16:creationId xmlns=""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1" name="Podnaslov">
            <a:extLst>
              <a:ext uri="{FF2B5EF4-FFF2-40B4-BE49-F238E27FC236}">
                <a16:creationId xmlns=""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12" name="Rezervirano mjesto za sliku 9">
            <a:extLst>
              <a:ext uri="{FF2B5EF4-FFF2-40B4-BE49-F238E27FC236}">
                <a16:creationId xmlns=""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r-HR" noProof="0"/>
              <a:t>Ovdje umetnite ili povucite i ispustite fotografiju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 s pod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jevi stupac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3" name="Lijevo zaglavlje">
            <a:extLst>
              <a:ext uri="{FF2B5EF4-FFF2-40B4-BE49-F238E27FC236}">
                <a16:creationId xmlns=""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hr-HR" noProof="0"/>
              <a:t>Usporedite A</a:t>
            </a:r>
          </a:p>
        </p:txBody>
      </p:sp>
      <p:sp>
        <p:nvSpPr>
          <p:cNvPr id="4" name="Desni stupac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5" name="Desno zaglavlje">
            <a:extLst>
              <a:ext uri="{FF2B5EF4-FFF2-40B4-BE49-F238E27FC236}">
                <a16:creationId xmlns=""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hr-HR" noProof="0"/>
              <a:t>Usporedite B</a:t>
            </a:r>
          </a:p>
        </p:txBody>
      </p:sp>
      <p:sp>
        <p:nvSpPr>
          <p:cNvPr id="5" name="Naslov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4" name="Podnaslov">
            <a:extLst>
              <a:ext uri="{FF2B5EF4-FFF2-40B4-BE49-F238E27FC236}">
                <a16:creationId xmlns=""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hr-HR" noProof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a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za sliku 9">
            <a:extLst>
              <a:ext uri="{FF2B5EF4-FFF2-40B4-BE49-F238E27FC236}">
                <a16:creationId xmlns=""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r-HR" noProof="0"/>
              <a:t>Ovdje umetnite ili povucite i ispustite fotografiju</a:t>
            </a:r>
          </a:p>
        </p:txBody>
      </p:sp>
      <p:sp>
        <p:nvSpPr>
          <p:cNvPr id="10" name="Opis">
            <a:extLst>
              <a:ext uri="{FF2B5EF4-FFF2-40B4-BE49-F238E27FC236}">
                <a16:creationId xmlns=""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hr-HR" noProof="0"/>
              <a:t>Ovdje smjestite opis slike</a:t>
            </a:r>
          </a:p>
        </p:txBody>
      </p:sp>
      <p:sp>
        <p:nvSpPr>
          <p:cNvPr id="2" name="Rezervirano mjesto za podnožje 1">
            <a:extLst>
              <a:ext uri="{FF2B5EF4-FFF2-40B4-BE49-F238E27FC236}">
                <a16:creationId xmlns=""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3" name="Rezervirano mjesto za broj slajda 2">
            <a:extLst>
              <a:ext uri="{FF2B5EF4-FFF2-40B4-BE49-F238E27FC236}">
                <a16:creationId xmlns=""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4" name="Naslov 3">
            <a:extLst>
              <a:ext uri="{FF2B5EF4-FFF2-40B4-BE49-F238E27FC236}">
                <a16:creationId xmlns=""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z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medij 2">
            <a:extLst>
              <a:ext uri="{FF2B5EF4-FFF2-40B4-BE49-F238E27FC236}">
                <a16:creationId xmlns=""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Umetanje videozapisa</a:t>
            </a:r>
          </a:p>
        </p:txBody>
      </p:sp>
      <p:sp>
        <p:nvSpPr>
          <p:cNvPr id="5" name="Opis">
            <a:extLst>
              <a:ext uri="{FF2B5EF4-FFF2-40B4-BE49-F238E27FC236}">
                <a16:creationId xmlns=""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hr-HR" noProof="0"/>
              <a:t>Ovdje smjestite opis slike</a:t>
            </a:r>
          </a:p>
        </p:txBody>
      </p:sp>
      <p:sp>
        <p:nvSpPr>
          <p:cNvPr id="2" name="Rezervirano mjesto za podnožje 1">
            <a:extLst>
              <a:ext uri="{FF2B5EF4-FFF2-40B4-BE49-F238E27FC236}">
                <a16:creationId xmlns=""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=""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6" name="Naslov 5">
            <a:extLst>
              <a:ext uri="{FF2B5EF4-FFF2-40B4-BE49-F238E27FC236}">
                <a16:creationId xmlns=""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za sliku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r-HR" noProof="0"/>
              <a:t>Ovdje umetnite ili povucite i ispustite fotografiju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hr-HR" noProof="0"/>
              <a:t>Ime i prezime</a:t>
            </a:r>
          </a:p>
        </p:txBody>
      </p:sp>
      <p:sp>
        <p:nvSpPr>
          <p:cNvPr id="6" name="Prostoručno: Oblik 5">
            <a:extLst>
              <a:ext uri="{FF2B5EF4-FFF2-40B4-BE49-F238E27FC236}">
                <a16:creationId xmlns=""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7" name="Prostoručno: Oblik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8" name="Prostoručno: Oblik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=""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hr-HR" noProof="0"/>
              <a:t>Kontakt broj ili e-pošta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hr-HR" noProof="0"/>
              <a:t>Hvala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: Oblik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8" name="Prostoručno: Oblik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podnaslov</a:t>
            </a:r>
          </a:p>
        </p:txBody>
      </p:sp>
      <p:sp>
        <p:nvSpPr>
          <p:cNvPr id="4" name="Naslov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hr-HR" noProof="0"/>
              <a:t>Kliknite da biste uredili stil naslova matrice</a:t>
            </a:r>
          </a:p>
        </p:txBody>
      </p:sp>
      <p:grpSp>
        <p:nvGrpSpPr>
          <p:cNvPr id="28" name="Grupa 27">
            <a:extLst>
              <a:ext uri="{FF2B5EF4-FFF2-40B4-BE49-F238E27FC236}">
                <a16:creationId xmlns=""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Prostoručno: Oblik 28">
              <a:extLst>
                <a:ext uri="{FF2B5EF4-FFF2-40B4-BE49-F238E27FC236}">
                  <a16:creationId xmlns=""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=""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1" name="Prostoručno: oblik 30">
              <a:extLst>
                <a:ext uri="{FF2B5EF4-FFF2-40B4-BE49-F238E27FC236}">
                  <a16:creationId xmlns=""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=""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Prostoručno: oblik 32">
              <a:extLst>
                <a:ext uri="{FF2B5EF4-FFF2-40B4-BE49-F238E27FC236}">
                  <a16:creationId xmlns=""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4" name="Prostoručno: oblik 33">
              <a:extLst>
                <a:ext uri="{FF2B5EF4-FFF2-40B4-BE49-F238E27FC236}">
                  <a16:creationId xmlns=""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5" name="Prostoručno: Oblik 34">
              <a:extLst>
                <a:ext uri="{FF2B5EF4-FFF2-40B4-BE49-F238E27FC236}">
                  <a16:creationId xmlns=""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=""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Zvijezda: 4 točke 36">
              <a:extLst>
                <a:ext uri="{FF2B5EF4-FFF2-40B4-BE49-F238E27FC236}">
                  <a16:creationId xmlns=""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Elipsa 37">
              <a:extLst>
                <a:ext uri="{FF2B5EF4-FFF2-40B4-BE49-F238E27FC236}">
                  <a16:creationId xmlns=""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Zvijezda: 4 točke 38">
              <a:extLst>
                <a:ext uri="{FF2B5EF4-FFF2-40B4-BE49-F238E27FC236}">
                  <a16:creationId xmlns=""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Elipsa 39">
              <a:extLst>
                <a:ext uri="{FF2B5EF4-FFF2-40B4-BE49-F238E27FC236}">
                  <a16:creationId xmlns=""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Elipsa 40">
              <a:extLst>
                <a:ext uri="{FF2B5EF4-FFF2-40B4-BE49-F238E27FC236}">
                  <a16:creationId xmlns=""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Elipsa 41">
              <a:extLst>
                <a:ext uri="{FF2B5EF4-FFF2-40B4-BE49-F238E27FC236}">
                  <a16:creationId xmlns=""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Elipsa 42">
              <a:extLst>
                <a:ext uri="{FF2B5EF4-FFF2-40B4-BE49-F238E27FC236}">
                  <a16:creationId xmlns=""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Zvijezda: 4 točke 43">
              <a:extLst>
                <a:ext uri="{FF2B5EF4-FFF2-40B4-BE49-F238E27FC236}">
                  <a16:creationId xmlns=""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Elipsa 44">
              <a:extLst>
                <a:ext uri="{FF2B5EF4-FFF2-40B4-BE49-F238E27FC236}">
                  <a16:creationId xmlns=""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=""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hr-HR" sz="1200" b="1" dirty="0">
              <a:solidFill>
                <a:srgbClr val="093C71"/>
              </a:solidFill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=""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r-HR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upa 33">
            <a:extLst>
              <a:ext uri="{FF2B5EF4-FFF2-40B4-BE49-F238E27FC236}">
                <a16:creationId xmlns=""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Prostoručno: Oblik 14">
              <a:extLst>
                <a:ext uri="{FF2B5EF4-FFF2-40B4-BE49-F238E27FC236}">
                  <a16:creationId xmlns=""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16" name="Prostoručno: Oblik 15">
              <a:extLst>
                <a:ext uri="{FF2B5EF4-FFF2-40B4-BE49-F238E27FC236}">
                  <a16:creationId xmlns=""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17" name="Prostoručno: Oblik 16">
              <a:extLst>
                <a:ext uri="{FF2B5EF4-FFF2-40B4-BE49-F238E27FC236}">
                  <a16:creationId xmlns=""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=""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Prostoručno: Oblik 18">
              <a:extLst>
                <a:ext uri="{FF2B5EF4-FFF2-40B4-BE49-F238E27FC236}">
                  <a16:creationId xmlns=""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20" name="Prostoručno: oblik 19">
              <a:extLst>
                <a:ext uri="{FF2B5EF4-FFF2-40B4-BE49-F238E27FC236}">
                  <a16:creationId xmlns=""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21" name="Prostoručno: Oblik 20">
              <a:extLst>
                <a:ext uri="{FF2B5EF4-FFF2-40B4-BE49-F238E27FC236}">
                  <a16:creationId xmlns=""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</p:grpSp>
      <p:sp>
        <p:nvSpPr>
          <p:cNvPr id="12" name="Prostoručno: Oblik 11">
            <a:extLst>
              <a:ext uri="{FF2B5EF4-FFF2-40B4-BE49-F238E27FC236}">
                <a16:creationId xmlns=""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2" name="Prostoručno: Oblik 21">
            <a:extLst>
              <a:ext uri="{FF2B5EF4-FFF2-40B4-BE49-F238E27FC236}">
                <a16:creationId xmlns=""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=""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hr-HR" smtClean="0"/>
              <a:pPr algn="ctr"/>
              <a:t>‹#›</a:t>
            </a:fld>
            <a:endParaRPr lang="hr-HR" dirty="0"/>
          </a:p>
        </p:txBody>
      </p:sp>
      <p:sp>
        <p:nvSpPr>
          <p:cNvPr id="11" name="Prostoručno: Oblik 10">
            <a:extLst>
              <a:ext uri="{FF2B5EF4-FFF2-40B4-BE49-F238E27FC236}">
                <a16:creationId xmlns=""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grpSp>
        <p:nvGrpSpPr>
          <p:cNvPr id="23" name="Grupa 22">
            <a:extLst>
              <a:ext uri="{FF2B5EF4-FFF2-40B4-BE49-F238E27FC236}">
                <a16:creationId xmlns=""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Zvijezda: 4 točke 23">
              <a:extLst>
                <a:ext uri="{FF2B5EF4-FFF2-40B4-BE49-F238E27FC236}">
                  <a16:creationId xmlns=""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Elipsa 24">
              <a:extLst>
                <a:ext uri="{FF2B5EF4-FFF2-40B4-BE49-F238E27FC236}">
                  <a16:creationId xmlns=""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Zvijezda: 4 točke 25">
              <a:extLst>
                <a:ext uri="{FF2B5EF4-FFF2-40B4-BE49-F238E27FC236}">
                  <a16:creationId xmlns=""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Elipsa 26">
              <a:extLst>
                <a:ext uri="{FF2B5EF4-FFF2-40B4-BE49-F238E27FC236}">
                  <a16:creationId xmlns=""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Elipsa 27">
              <a:extLst>
                <a:ext uri="{FF2B5EF4-FFF2-40B4-BE49-F238E27FC236}">
                  <a16:creationId xmlns=""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Elipsa 28">
              <a:extLst>
                <a:ext uri="{FF2B5EF4-FFF2-40B4-BE49-F238E27FC236}">
                  <a16:creationId xmlns=""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Elipsa 29">
              <a:extLst>
                <a:ext uri="{FF2B5EF4-FFF2-40B4-BE49-F238E27FC236}">
                  <a16:creationId xmlns=""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Zvijezda: 4 točke 30">
              <a:extLst>
                <a:ext uri="{FF2B5EF4-FFF2-40B4-BE49-F238E27FC236}">
                  <a16:creationId xmlns=""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Elipsa 31">
              <a:extLst>
                <a:ext uri="{FF2B5EF4-FFF2-40B4-BE49-F238E27FC236}">
                  <a16:creationId xmlns=""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kstni okvir 32">
            <a:extLst>
              <a:ext uri="{FF2B5EF4-FFF2-40B4-BE49-F238E27FC236}">
                <a16:creationId xmlns=""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hr-HR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Miro Matković</a:t>
            </a:r>
          </a:p>
        </p:txBody>
      </p:sp>
      <p:sp>
        <p:nvSpPr>
          <p:cNvPr id="2" name="Rezervirano mjesto za naslov 1">
            <a:extLst>
              <a:ext uri="{FF2B5EF4-FFF2-40B4-BE49-F238E27FC236}">
                <a16:creationId xmlns=""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>
            <a:extLst>
              <a:ext uri="{FF2B5EF4-FFF2-40B4-BE49-F238E27FC236}">
                <a16:creationId xmlns=""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r-HR"/>
              <a:t>Uređivanje stilova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=""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hr-HR"/>
              <a:t>Umetanje podnožja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Naslov 112">
            <a:extLst>
              <a:ext uri="{FF2B5EF4-FFF2-40B4-BE49-F238E27FC236}">
                <a16:creationId xmlns=""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6157" y="2171080"/>
            <a:ext cx="6249625" cy="2197646"/>
          </a:xfrm>
        </p:spPr>
        <p:txBody>
          <a:bodyPr rtlCol="0"/>
          <a:lstStyle/>
          <a:p>
            <a:pPr rtl="0">
              <a:lnSpc>
                <a:spcPts val="5000"/>
              </a:lnSpc>
            </a:pPr>
            <a:r>
              <a:rPr lang="hr-HR" sz="6000" dirty="0"/>
              <a:t>DRAGA </a:t>
            </a:r>
            <a:r>
              <a:rPr lang="hr-HR" sz="6000" dirty="0" smtClean="0"/>
              <a:t>ŠKOLO, </a:t>
            </a:r>
            <a:r>
              <a:rPr lang="hr-HR" sz="6000" dirty="0"/>
              <a:t>SRETAN TI </a:t>
            </a:r>
            <a:r>
              <a:rPr lang="hr-HR" sz="6000" dirty="0" smtClean="0"/>
              <a:t>ROĐENDAN!!!</a:t>
            </a:r>
            <a:endParaRPr lang="hr-HR" sz="6000" dirty="0"/>
          </a:p>
        </p:txBody>
      </p:sp>
      <p:grpSp>
        <p:nvGrpSpPr>
          <p:cNvPr id="72" name="Grupa 71">
            <a:extLst>
              <a:ext uri="{FF2B5EF4-FFF2-40B4-BE49-F238E27FC236}">
                <a16:creationId xmlns="" xmlns:a16="http://schemas.microsoft.com/office/drawing/2014/main" id="{9F6637A5-89F6-4BE7-8110-E7FE695ED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3575980" y="579128"/>
            <a:ext cx="1012825" cy="1012825"/>
            <a:chOff x="7950627" y="2930800"/>
            <a:chExt cx="1012825" cy="1012825"/>
          </a:xfrm>
        </p:grpSpPr>
        <p:sp>
          <p:nvSpPr>
            <p:cNvPr id="73" name="Prostoručno: Oblik 72">
              <a:extLst>
                <a:ext uri="{FF2B5EF4-FFF2-40B4-BE49-F238E27FC236}">
                  <a16:creationId xmlns=""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74" name="Prostoručno: Oblik 73">
              <a:extLst>
                <a:ext uri="{FF2B5EF4-FFF2-40B4-BE49-F238E27FC236}">
                  <a16:creationId xmlns=""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75" name="Prostoručno: Oblik 74">
              <a:extLst>
                <a:ext uri="{FF2B5EF4-FFF2-40B4-BE49-F238E27FC236}">
                  <a16:creationId xmlns=""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76" name="Prostoručno: Oblik 75">
              <a:extLst>
                <a:ext uri="{FF2B5EF4-FFF2-40B4-BE49-F238E27FC236}">
                  <a16:creationId xmlns=""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</p:grp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5C9AD1E1-E0EC-4783-A931-0EEC1D58B2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3302075">
            <a:off x="2438897" y="4368726"/>
            <a:ext cx="1066892" cy="1792378"/>
          </a:xfrm>
          <a:prstGeom prst="rect">
            <a:avLst/>
          </a:prstGeom>
        </p:spPr>
      </p:pic>
      <p:pic>
        <p:nvPicPr>
          <p:cNvPr id="14" name="Rezervirano mjesto slike 13" descr="Slika na kojoj se prikazuje crtež&#10;&#10;Opis je automatski generiran">
            <a:extLst>
              <a:ext uri="{FF2B5EF4-FFF2-40B4-BE49-F238E27FC236}">
                <a16:creationId xmlns="" xmlns:a16="http://schemas.microsoft.com/office/drawing/2014/main" id="{11DBB79F-3C1A-451F-BB69-8856CC5B04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4735" r="4735"/>
          <a:stretch>
            <a:fillRect/>
          </a:stretch>
        </p:blipFill>
        <p:spPr>
          <a:xfrm>
            <a:off x="5627556" y="231820"/>
            <a:ext cx="6435654" cy="4534755"/>
          </a:xfrm>
        </p:spPr>
      </p:pic>
      <p:pic>
        <p:nvPicPr>
          <p:cNvPr id="50" name="Slika 49" descr="Krupni plan znaka&#10;&#10;Opis se generira automatski">
            <a:extLst>
              <a:ext uri="{FF2B5EF4-FFF2-40B4-BE49-F238E27FC236}">
                <a16:creationId xmlns="" xmlns:a16="http://schemas.microsoft.com/office/drawing/2014/main" id="{4A37AA64-1C91-41C2-B682-7BA75F11D3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8010" y="377146"/>
            <a:ext cx="13839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za sliku 9">
            <a:extLst>
              <a:ext uri="{FF2B5EF4-FFF2-40B4-BE49-F238E27FC236}">
                <a16:creationId xmlns="" xmlns:a16="http://schemas.microsoft.com/office/drawing/2014/main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/>
        </p:blipFill>
        <p:spPr>
          <a:xfrm rot="225446">
            <a:off x="6894383" y="1604040"/>
            <a:ext cx="4607127" cy="3458433"/>
          </a:xfrm>
        </p:spPr>
      </p:pic>
      <p:sp>
        <p:nvSpPr>
          <p:cNvPr id="5" name="Podnaslov 4">
            <a:extLst>
              <a:ext uri="{FF2B5EF4-FFF2-40B4-BE49-F238E27FC236}">
                <a16:creationId xmlns=""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03" y="4354540"/>
            <a:ext cx="3598000" cy="1710348"/>
          </a:xfrm>
        </p:spPr>
        <p:txBody>
          <a:bodyPr rtlCol="0"/>
          <a:lstStyle/>
          <a:p>
            <a:pPr rtl="0"/>
            <a:r>
              <a:rPr lang="hr-HR" noProof="1" smtClean="0"/>
              <a:t>Nažalost, </a:t>
            </a:r>
            <a:r>
              <a:rPr lang="hr-HR" noProof="1"/>
              <a:t>ne možemo proslaviti tvoj rođendan s tobom, ali svi te mi nosimo u srcu.</a:t>
            </a:r>
          </a:p>
        </p:txBody>
      </p:sp>
      <p:sp>
        <p:nvSpPr>
          <p:cNvPr id="4" name="Naslov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443" y="1705243"/>
            <a:ext cx="5674312" cy="2583430"/>
          </a:xfrm>
        </p:spPr>
        <p:txBody>
          <a:bodyPr rtlCol="0"/>
          <a:lstStyle/>
          <a:p>
            <a:pPr rtl="0">
              <a:lnSpc>
                <a:spcPts val="5000"/>
              </a:lnSpc>
            </a:pPr>
            <a:r>
              <a:rPr lang="hr-HR" sz="6000" dirty="0"/>
              <a:t>7. b TI ŽELI NAJSRETNIJI ROĐENDAN DO SADA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="" xmlns:a16="http://schemas.microsoft.com/office/drawing/2014/main" id="{085EAAB4-E45B-472F-8D9A-D62A91B64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6029021" y="4085858"/>
            <a:ext cx="1513987" cy="1451769"/>
            <a:chOff x="7976201" y="850024"/>
            <a:chExt cx="1137481" cy="1090735"/>
          </a:xfrm>
        </p:grpSpPr>
        <p:sp>
          <p:nvSpPr>
            <p:cNvPr id="36" name="Prostoručno: oblik 35">
              <a:extLst>
                <a:ext uri="{FF2B5EF4-FFF2-40B4-BE49-F238E27FC236}">
                  <a16:creationId xmlns=""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37" name="Prostoručno: Oblik 36">
              <a:extLst>
                <a:ext uri="{FF2B5EF4-FFF2-40B4-BE49-F238E27FC236}">
                  <a16:creationId xmlns=""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38" name="Prostoručno: Oblik 37">
              <a:extLst>
                <a:ext uri="{FF2B5EF4-FFF2-40B4-BE49-F238E27FC236}">
                  <a16:creationId xmlns=""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39" name="Prostoručno: Oblik 38">
              <a:extLst>
                <a:ext uri="{FF2B5EF4-FFF2-40B4-BE49-F238E27FC236}">
                  <a16:creationId xmlns=""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0" name="Prostoručno: Oblik 39">
              <a:extLst>
                <a:ext uri="{FF2B5EF4-FFF2-40B4-BE49-F238E27FC236}">
                  <a16:creationId xmlns=""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1" name="Prostoručno: Oblik 40">
              <a:extLst>
                <a:ext uri="{FF2B5EF4-FFF2-40B4-BE49-F238E27FC236}">
                  <a16:creationId xmlns=""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2" name="Prostoručno: Oblik 41">
              <a:extLst>
                <a:ext uri="{FF2B5EF4-FFF2-40B4-BE49-F238E27FC236}">
                  <a16:creationId xmlns=""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3" name="Prostoručno: Oblik 42">
              <a:extLst>
                <a:ext uri="{FF2B5EF4-FFF2-40B4-BE49-F238E27FC236}">
                  <a16:creationId xmlns=""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4" name="Prostoručno: Oblik 43">
              <a:extLst>
                <a:ext uri="{FF2B5EF4-FFF2-40B4-BE49-F238E27FC236}">
                  <a16:creationId xmlns=""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5" name="Prostoručno: Oblik 44">
              <a:extLst>
                <a:ext uri="{FF2B5EF4-FFF2-40B4-BE49-F238E27FC236}">
                  <a16:creationId xmlns=""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6" name="Prostoručno: Oblik 45">
              <a:extLst>
                <a:ext uri="{FF2B5EF4-FFF2-40B4-BE49-F238E27FC236}">
                  <a16:creationId xmlns=""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7" name="Prostoručno: oblik 46">
              <a:extLst>
                <a:ext uri="{FF2B5EF4-FFF2-40B4-BE49-F238E27FC236}">
                  <a16:creationId xmlns=""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8" name="Prostoručno: oblik 47">
              <a:extLst>
                <a:ext uri="{FF2B5EF4-FFF2-40B4-BE49-F238E27FC236}">
                  <a16:creationId xmlns=""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="" xmlns:a16="http://schemas.microsoft.com/office/drawing/2014/main" id="{B230755A-E2AF-482A-972D-E19378500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22026" y="914739"/>
            <a:ext cx="1424651" cy="1097682"/>
            <a:chOff x="967966" y="847100"/>
            <a:chExt cx="1424651" cy="1097682"/>
          </a:xfrm>
        </p:grpSpPr>
        <p:sp>
          <p:nvSpPr>
            <p:cNvPr id="15" name="Prostoručno: Oblik 14">
              <a:extLst>
                <a:ext uri="{FF2B5EF4-FFF2-40B4-BE49-F238E27FC236}">
                  <a16:creationId xmlns=""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16" name="Prostoručno: Oblik 15">
              <a:extLst>
                <a:ext uri="{FF2B5EF4-FFF2-40B4-BE49-F238E27FC236}">
                  <a16:creationId xmlns=""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17" name="Prostoručno: Oblik 16">
              <a:extLst>
                <a:ext uri="{FF2B5EF4-FFF2-40B4-BE49-F238E27FC236}">
                  <a16:creationId xmlns=""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18" name="Prostoručno: Oblik 17">
              <a:extLst>
                <a:ext uri="{FF2B5EF4-FFF2-40B4-BE49-F238E27FC236}">
                  <a16:creationId xmlns=""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grpSp>
          <p:nvGrpSpPr>
            <p:cNvPr id="19" name="Grupa 18">
              <a:extLst>
                <a:ext uri="{FF2B5EF4-FFF2-40B4-BE49-F238E27FC236}">
                  <a16:creationId xmlns=""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Prostoručno: Oblik 29">
                <a:extLst>
                  <a:ext uri="{FF2B5EF4-FFF2-40B4-BE49-F238E27FC236}">
                    <a16:creationId xmlns=""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r-HR" dirty="0"/>
              </a:p>
            </p:txBody>
          </p:sp>
          <p:sp>
            <p:nvSpPr>
              <p:cNvPr id="31" name="Prostoručno: oblik 30">
                <a:extLst>
                  <a:ext uri="{FF2B5EF4-FFF2-40B4-BE49-F238E27FC236}">
                    <a16:creationId xmlns=""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r-HR" dirty="0"/>
              </a:p>
            </p:txBody>
          </p:sp>
          <p:sp>
            <p:nvSpPr>
              <p:cNvPr id="32" name="Prostoručno: Oblik 31">
                <a:extLst>
                  <a:ext uri="{FF2B5EF4-FFF2-40B4-BE49-F238E27FC236}">
                    <a16:creationId xmlns=""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r-HR" dirty="0"/>
              </a:p>
            </p:txBody>
          </p:sp>
          <p:sp>
            <p:nvSpPr>
              <p:cNvPr id="33" name="Prostoručno: oblik 32">
                <a:extLst>
                  <a:ext uri="{FF2B5EF4-FFF2-40B4-BE49-F238E27FC236}">
                    <a16:creationId xmlns=""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r-HR" dirty="0"/>
              </a:p>
            </p:txBody>
          </p:sp>
          <p:sp>
            <p:nvSpPr>
              <p:cNvPr id="34" name="Prostoručno: oblik 33">
                <a:extLst>
                  <a:ext uri="{FF2B5EF4-FFF2-40B4-BE49-F238E27FC236}">
                    <a16:creationId xmlns=""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20" name="Prostoručno: oblik 19">
              <a:extLst>
                <a:ext uri="{FF2B5EF4-FFF2-40B4-BE49-F238E27FC236}">
                  <a16:creationId xmlns=""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21" name="Prostoručno: Oblik 20">
              <a:extLst>
                <a:ext uri="{FF2B5EF4-FFF2-40B4-BE49-F238E27FC236}">
                  <a16:creationId xmlns=""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22" name="Prostoručno: Oblik 21">
              <a:extLst>
                <a:ext uri="{FF2B5EF4-FFF2-40B4-BE49-F238E27FC236}">
                  <a16:creationId xmlns=""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23" name="Prostoručno: oblik 22">
              <a:extLst>
                <a:ext uri="{FF2B5EF4-FFF2-40B4-BE49-F238E27FC236}">
                  <a16:creationId xmlns=""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24" name="Prostoručno: Oblik 23">
              <a:extLst>
                <a:ext uri="{FF2B5EF4-FFF2-40B4-BE49-F238E27FC236}">
                  <a16:creationId xmlns=""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25" name="Prostoručno: Oblik 24">
              <a:extLst>
                <a:ext uri="{FF2B5EF4-FFF2-40B4-BE49-F238E27FC236}">
                  <a16:creationId xmlns=""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26" name="Prostoručno: oblik 25">
              <a:extLst>
                <a:ext uri="{FF2B5EF4-FFF2-40B4-BE49-F238E27FC236}">
                  <a16:creationId xmlns=""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27" name="Prostoručno: oblik 26">
              <a:extLst>
                <a:ext uri="{FF2B5EF4-FFF2-40B4-BE49-F238E27FC236}">
                  <a16:creationId xmlns=""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=""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=""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</p:grpSp>
      <p:grpSp>
        <p:nvGrpSpPr>
          <p:cNvPr id="164" name="Grupa 163">
            <a:extLst>
              <a:ext uri="{FF2B5EF4-FFF2-40B4-BE49-F238E27FC236}">
                <a16:creationId xmlns="" xmlns:a16="http://schemas.microsoft.com/office/drawing/2014/main" id="{C6832F45-CD0F-454B-8D26-C3AE6BFEB6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01369" y="5222878"/>
            <a:ext cx="2136839" cy="1558364"/>
            <a:chOff x="7890532" y="975790"/>
            <a:chExt cx="1552676" cy="1012825"/>
          </a:xfrm>
        </p:grpSpPr>
        <p:sp>
          <p:nvSpPr>
            <p:cNvPr id="165" name="Prostoručno: Oblik 164">
              <a:extLst>
                <a:ext uri="{FF2B5EF4-FFF2-40B4-BE49-F238E27FC236}">
                  <a16:creationId xmlns=""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166" name="Prostoručno: Oblik 165">
              <a:extLst>
                <a:ext uri="{FF2B5EF4-FFF2-40B4-BE49-F238E27FC236}">
                  <a16:creationId xmlns=""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167" name="Prostoručno: Oblik 166">
              <a:extLst>
                <a:ext uri="{FF2B5EF4-FFF2-40B4-BE49-F238E27FC236}">
                  <a16:creationId xmlns=""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168" name="Prostoručno: Oblik 167">
              <a:extLst>
                <a:ext uri="{FF2B5EF4-FFF2-40B4-BE49-F238E27FC236}">
                  <a16:creationId xmlns=""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169" name="Tekstni okvir 168">
              <a:extLst>
                <a:ext uri="{FF2B5EF4-FFF2-40B4-BE49-F238E27FC236}">
                  <a16:creationId xmlns="" xmlns:a16="http://schemas.microsoft.com/office/drawing/2014/main" id="{B1099266-5805-486E-BC85-D455155149D1}"/>
                </a:ext>
              </a:extLst>
            </p:cNvPr>
            <p:cNvSpPr txBox="1"/>
            <p:nvPr/>
          </p:nvSpPr>
          <p:spPr>
            <a:xfrm>
              <a:off x="7890532" y="1131325"/>
              <a:ext cx="15526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hr-HR" sz="900" dirty="0">
                  <a:solidFill>
                    <a:schemeClr val="accent1"/>
                  </a:solidFill>
                  <a:latin typeface="+mj-lt"/>
                </a:rPr>
                <a:t>NAJBOLJI RAZRED</a:t>
              </a:r>
            </a:p>
          </p:txBody>
        </p:sp>
      </p:grpSp>
      <p:grpSp>
        <p:nvGrpSpPr>
          <p:cNvPr id="57" name="Grupa 56">
            <a:extLst>
              <a:ext uri="{FF2B5EF4-FFF2-40B4-BE49-F238E27FC236}">
                <a16:creationId xmlns="" xmlns:a16="http://schemas.microsoft.com/office/drawing/2014/main" id="{0F696EFE-D25B-4678-A187-8C75A1883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815034" y="829731"/>
            <a:ext cx="1241519" cy="676112"/>
            <a:chOff x="69329" y="3410351"/>
            <a:chExt cx="1128654" cy="614647"/>
          </a:xfrm>
        </p:grpSpPr>
        <p:sp>
          <p:nvSpPr>
            <p:cNvPr id="58" name="Prostoručno: Oblik 320">
              <a:extLst>
                <a:ext uri="{FF2B5EF4-FFF2-40B4-BE49-F238E27FC236}">
                  <a16:creationId xmlns="" xmlns:a16="http://schemas.microsoft.com/office/drawing/2014/main" id="{6BC3EBC2-AFFF-41BA-BE61-EFCADDAB39F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59" name="Prostoručno: Oblik 321">
              <a:extLst>
                <a:ext uri="{FF2B5EF4-FFF2-40B4-BE49-F238E27FC236}">
                  <a16:creationId xmlns="" xmlns:a16="http://schemas.microsoft.com/office/drawing/2014/main" id="{6C1DF141-61EE-4530-BD87-4E569A69EB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60" name="Prostoručno: Oblik 322">
              <a:extLst>
                <a:ext uri="{FF2B5EF4-FFF2-40B4-BE49-F238E27FC236}">
                  <a16:creationId xmlns="" xmlns:a16="http://schemas.microsoft.com/office/drawing/2014/main" id="{BE4821AF-E251-4CF1-8695-4579A727E81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61" name="Prostoručno: Oblik 323">
              <a:extLst>
                <a:ext uri="{FF2B5EF4-FFF2-40B4-BE49-F238E27FC236}">
                  <a16:creationId xmlns="" xmlns:a16="http://schemas.microsoft.com/office/drawing/2014/main" id="{CEF8F63D-EE10-4519-A066-5009653A5D2D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497_TF78725693" id="{E288A6FE-8F23-42AA-B254-DC60C5351DDC}" vid="{0127A8CE-9675-49BC-A878-3B68DC9656F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0E02FAA450F4AB97E6AD73AC4E38A" ma:contentTypeVersion="4" ma:contentTypeDescription="Create a new document." ma:contentTypeScope="" ma:versionID="c085e618d25f346259f48ff4a3a0dd18">
  <xsd:schema xmlns:xsd="http://www.w3.org/2001/XMLSchema" xmlns:xs="http://www.w3.org/2001/XMLSchema" xmlns:p="http://schemas.microsoft.com/office/2006/metadata/properties" xmlns:ns3="f9c8e87a-1df1-4a78-94b4-feb50775094c" targetNamespace="http://schemas.microsoft.com/office/2006/metadata/properties" ma:root="true" ma:fieldsID="3fa804904c3fc50c017408a0629f5b9b" ns3:_="">
    <xsd:import namespace="f9c8e87a-1df1-4a78-94b4-feb5077509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e87a-1df1-4a78-94b4-feb507750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9c8e87a-1df1-4a78-94b4-feb50775094c" xsi:nil="true"/>
  </documentManagement>
</p:properties>
</file>

<file path=customXml/itemProps1.xml><?xml version="1.0" encoding="utf-8"?>
<ds:datastoreItem xmlns:ds="http://schemas.openxmlformats.org/officeDocument/2006/customXml" ds:itemID="{2D563943-F1F5-4CE7-83E0-03E75632F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c8e87a-1df1-4a78-94b4-feb5077509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9c8e87a-1df1-4a78-94b4-feb50775094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srednju školu</Template>
  <TotalTime>0</TotalTime>
  <Words>38</Words>
  <Application>Microsoft Office PowerPoint</Application>
  <PresentationFormat>Široki zaslon</PresentationFormat>
  <Paragraphs>6</Paragraphs>
  <Slides>2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Courier New</vt:lpstr>
      <vt:lpstr>Times New Roman</vt:lpstr>
      <vt:lpstr>Tema sustava Office</vt:lpstr>
      <vt:lpstr>DRAGA ŠKOLO, SRETAN TI ROĐENDAN!!!</vt:lpstr>
      <vt:lpstr>7. b TI ŽELI NAJSRETNIJI ROĐENDAN DO SADA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DRAGA ŠKOLO SRETAN TI ROĐENDAN</dc:title>
  <dc:creator/>
  <cp:lastModifiedBy/>
  <cp:revision>2</cp:revision>
  <dcterms:created xsi:type="dcterms:W3CDTF">2020-05-27T19:23:26Z</dcterms:created>
  <dcterms:modified xsi:type="dcterms:W3CDTF">2020-05-28T07:09:06Z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0x01010059D0E02FAA450F4AB97E6AD73AC4E38A</vt:lpwstr>
  </property>
</Properties>
</file>